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076E4-18C6-44B1-9E4B-CBE4001CAAE5}" type="datetimeFigureOut">
              <a:rPr lang="en-SG" smtClean="0"/>
              <a:t>31/10/2016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163A2-EA04-467B-B096-DBA1355949EE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7141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A973-6A27-44EF-94A1-40BE74F96E0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2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9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2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34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3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8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1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3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68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4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2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A0E58-63AE-49F4-B522-495105B983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D66D2-6AD3-405A-9CA2-78E1497B6C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5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45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780" y="2324100"/>
            <a:ext cx="3020958" cy="3280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265" y="643467"/>
            <a:ext cx="5129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  <a:latin typeface="Bodoni MT Condensed" panose="02070606080606020203" pitchFamily="18" charset="0"/>
              </a:rPr>
              <a:t>Do you know how long it takes for the Giant Bamboo to grow as tall as a building?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215" y="5619750"/>
            <a:ext cx="5056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Bodoni MT Condensed" panose="02070606080606020203" pitchFamily="18" charset="0"/>
              </a:rPr>
              <a:t>Growth </a:t>
            </a:r>
            <a:r>
              <a:rPr lang="en-US" sz="3200" i="1" dirty="0">
                <a:solidFill>
                  <a:prstClr val="black"/>
                </a:solidFill>
                <a:latin typeface="Bodoni MT Condensed" panose="02070606080606020203" pitchFamily="18" charset="0"/>
              </a:rPr>
              <a:t>takes patience &amp; perseverance…</a:t>
            </a:r>
          </a:p>
        </p:txBody>
      </p:sp>
    </p:spTree>
    <p:extLst>
      <p:ext uri="{BB962C8B-B14F-4D97-AF65-F5344CB8AC3E}">
        <p14:creationId xmlns:p14="http://schemas.microsoft.com/office/powerpoint/2010/main" val="221414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54" y="643467"/>
            <a:ext cx="4554346" cy="5571066"/>
          </a:xfrm>
          <a:prstGeom prst="rect">
            <a:avLst/>
          </a:prstGeom>
        </p:spPr>
      </p:pic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677853"/>
            <a:ext cx="5129784" cy="38639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1180" y="4724400"/>
            <a:ext cx="5129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prstClr val="black"/>
                </a:solidFill>
                <a:latin typeface="Bodoni MT Condensed" panose="02070606080606020203" pitchFamily="18" charset="0"/>
              </a:rPr>
              <a:t>Our </a:t>
            </a:r>
            <a:r>
              <a:rPr lang="en-US" sz="3200" b="1" i="1" dirty="0">
                <a:solidFill>
                  <a:srgbClr val="0070C0"/>
                </a:solidFill>
                <a:latin typeface="Bodoni MT Condensed" panose="02070606080606020203" pitchFamily="18" charset="0"/>
              </a:rPr>
              <a:t>Isotonix products </a:t>
            </a:r>
            <a:r>
              <a:rPr lang="en-US" sz="3200" i="1" dirty="0">
                <a:solidFill>
                  <a:prstClr val="black"/>
                </a:solidFill>
                <a:latin typeface="Bodoni MT Condensed" panose="02070606080606020203" pitchFamily="18" charset="0"/>
              </a:rPr>
              <a:t>has helped my husband to recover well after the Bone Marrow Donation.</a:t>
            </a:r>
          </a:p>
        </p:txBody>
      </p:sp>
    </p:spTree>
    <p:extLst>
      <p:ext uri="{BB962C8B-B14F-4D97-AF65-F5344CB8AC3E}">
        <p14:creationId xmlns:p14="http://schemas.microsoft.com/office/powerpoint/2010/main" val="80439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5344" y="93132"/>
            <a:ext cx="3866656" cy="3276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863" y="3505200"/>
            <a:ext cx="6000752" cy="323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52" y="93133"/>
            <a:ext cx="2880998" cy="32764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0065"/>
            <a:ext cx="5213568" cy="3274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995" y="3505200"/>
            <a:ext cx="5373203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9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 6-10-16, 11 18 51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9122" y="17285"/>
            <a:ext cx="3871655" cy="68407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0576" y="1655585"/>
            <a:ext cx="665220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DREAM</a:t>
            </a:r>
          </a:p>
          <a:p>
            <a:pPr algn="ctr"/>
            <a:r>
              <a:rPr lang="en-US" sz="960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comes true…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56172" y="5380672"/>
            <a:ext cx="19358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D </a:t>
            </a:r>
            <a:r>
              <a:rPr lang="en-US" dirty="0">
                <a:solidFill>
                  <a:prstClr val="black"/>
                </a:solidFill>
              </a:rPr>
              <a:t>are to dream</a:t>
            </a:r>
          </a:p>
          <a:p>
            <a:r>
              <a:rPr lang="en-US" b="1" dirty="0">
                <a:solidFill>
                  <a:prstClr val="black"/>
                </a:solidFill>
              </a:rPr>
              <a:t>R </a:t>
            </a:r>
            <a:r>
              <a:rPr lang="en-US" dirty="0">
                <a:solidFill>
                  <a:prstClr val="black"/>
                </a:solidFill>
              </a:rPr>
              <a:t>oad to success</a:t>
            </a:r>
          </a:p>
          <a:p>
            <a:r>
              <a:rPr lang="en-US" b="1" dirty="0">
                <a:solidFill>
                  <a:prstClr val="black"/>
                </a:solidFill>
              </a:rPr>
              <a:t>E </a:t>
            </a:r>
            <a:r>
              <a:rPr lang="en-US" dirty="0">
                <a:solidFill>
                  <a:prstClr val="black"/>
                </a:solidFill>
              </a:rPr>
              <a:t>xcel as a team</a:t>
            </a:r>
          </a:p>
          <a:p>
            <a:r>
              <a:rPr lang="en-US" b="1" dirty="0">
                <a:solidFill>
                  <a:prstClr val="black"/>
                </a:solidFill>
              </a:rPr>
              <a:t>A </a:t>
            </a:r>
            <a:r>
              <a:rPr lang="en-US" dirty="0">
                <a:solidFill>
                  <a:prstClr val="black"/>
                </a:solidFill>
              </a:rPr>
              <a:t>lways believe</a:t>
            </a:r>
          </a:p>
          <a:p>
            <a:r>
              <a:rPr lang="en-US" b="1" dirty="0">
                <a:solidFill>
                  <a:prstClr val="black"/>
                </a:solidFill>
              </a:rPr>
              <a:t>M </a:t>
            </a:r>
            <a:r>
              <a:rPr lang="en-US" dirty="0">
                <a:solidFill>
                  <a:prstClr val="black"/>
                </a:solidFill>
              </a:rPr>
              <a:t>ake it happen</a:t>
            </a:r>
          </a:p>
        </p:txBody>
      </p:sp>
    </p:spTree>
    <p:extLst>
      <p:ext uri="{BB962C8B-B14F-4D97-AF65-F5344CB8AC3E}">
        <p14:creationId xmlns:p14="http://schemas.microsoft.com/office/powerpoint/2010/main" val="345827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Widescreen</PresentationFormat>
  <Paragraphs>11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Bodoni MT Condensed</vt:lpstr>
      <vt:lpstr>Calibri</vt:lpstr>
      <vt:lpstr>Calibri Light</vt:lpstr>
      <vt:lpstr>5_Office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Vivian Gan</dc:creator>
  <cp:lastModifiedBy>Vivian Gan</cp:lastModifiedBy>
  <cp:revision>1</cp:revision>
  <dcterms:created xsi:type="dcterms:W3CDTF">2016-10-31T12:36:39Z</dcterms:created>
  <dcterms:modified xsi:type="dcterms:W3CDTF">2016-10-31T12:36:56Z</dcterms:modified>
</cp:coreProperties>
</file>